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93" r:id="rId2"/>
    <p:sldId id="318" r:id="rId3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3474"/>
    <a:srgbClr val="D23579"/>
    <a:srgbClr val="202AEE"/>
    <a:srgbClr val="CBAC73"/>
    <a:srgbClr val="F2F2F2"/>
    <a:srgbClr val="33CC33"/>
    <a:srgbClr val="00CC00"/>
    <a:srgbClr val="3399FF"/>
    <a:srgbClr val="F731BA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50" autoAdjust="0"/>
    <p:restoredTop sz="94660"/>
  </p:normalViewPr>
  <p:slideViewPr>
    <p:cSldViewPr>
      <p:cViewPr varScale="1">
        <p:scale>
          <a:sx n="140" d="100"/>
          <a:sy n="140" d="100"/>
        </p:scale>
        <p:origin x="102" y="3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159" y="1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D5506D-8E08-4744-9201-ABB7666A0445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648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159" y="8829648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10D815-540B-4D0B-BB7B-67A384C839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51932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159" y="1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113994-D995-4612-A8A3-33D2650A6E34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0713" y="4474283"/>
            <a:ext cx="5608975" cy="365969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48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159" y="8829648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48310D-3EC5-490D-8CC4-0201CB2353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8235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5756B-B1DE-4910-A74A-216C66721200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A94BB-BCB2-4D5E-A4FA-DEA8FD3A626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4514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5756B-B1DE-4910-A74A-216C66721200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A94BB-BCB2-4D5E-A4FA-DEA8FD3A626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8675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5756B-B1DE-4910-A74A-216C66721200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A94BB-BCB2-4D5E-A4FA-DEA8FD3A626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8321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5756B-B1DE-4910-A74A-216C66721200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A94BB-BCB2-4D5E-A4FA-DEA8FD3A626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7202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5756B-B1DE-4910-A74A-216C66721200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A94BB-BCB2-4D5E-A4FA-DEA8FD3A626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8051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5756B-B1DE-4910-A74A-216C66721200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A94BB-BCB2-4D5E-A4FA-DEA8FD3A626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4160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5756B-B1DE-4910-A74A-216C66721200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A94BB-BCB2-4D5E-A4FA-DEA8FD3A626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2180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5756B-B1DE-4910-A74A-216C66721200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A94BB-BCB2-4D5E-A4FA-DEA8FD3A626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467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5756B-B1DE-4910-A74A-216C66721200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A94BB-BCB2-4D5E-A4FA-DEA8FD3A626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969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5756B-B1DE-4910-A74A-216C66721200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A94BB-BCB2-4D5E-A4FA-DEA8FD3A626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7607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5756B-B1DE-4910-A74A-216C66721200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A94BB-BCB2-4D5E-A4FA-DEA8FD3A626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69509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5756B-B1DE-4910-A74A-216C66721200}" type="datetimeFigureOut">
              <a:rPr lang="es-MX" smtClean="0"/>
              <a:t>07/08/2025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A94BB-BCB2-4D5E-A4FA-DEA8FD3A626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338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 flipH="1">
            <a:off x="574130" y="2780438"/>
            <a:ext cx="7382245" cy="475032"/>
          </a:xfrm>
          <a:prstGeom prst="rect">
            <a:avLst/>
          </a:prstGeom>
          <a:solidFill>
            <a:srgbClr val="CBAC73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Rectángulo 2"/>
          <p:cNvSpPr/>
          <p:nvPr/>
        </p:nvSpPr>
        <p:spPr>
          <a:xfrm>
            <a:off x="4692907" y="2183858"/>
            <a:ext cx="4532229" cy="525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800" b="1" dirty="0" smtClean="0">
                <a:solidFill>
                  <a:srgbClr val="CBAC73"/>
                </a:solidFill>
                <a:effectLst/>
                <a:latin typeface="AvenirNext LT Pro Bold" panose="020B08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TITULO</a:t>
            </a:r>
            <a:endParaRPr lang="es-MX" sz="1800" dirty="0">
              <a:solidFill>
                <a:srgbClr val="CBAC73"/>
              </a:solidFill>
              <a:effectLst/>
              <a:latin typeface="AvenirNext LT Pro Bold" panose="020B08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Rectángulo 21"/>
          <p:cNvSpPr/>
          <p:nvPr/>
        </p:nvSpPr>
        <p:spPr>
          <a:xfrm>
            <a:off x="4707933" y="3292952"/>
            <a:ext cx="163698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ES" sz="1600" b="1" dirty="0" smtClean="0">
                <a:solidFill>
                  <a:schemeClr val="bg2">
                    <a:lumMod val="75000"/>
                  </a:schemeClr>
                </a:solidFill>
                <a:latin typeface="AvenirNext LT Pro Bold" panose="020B0804020202020204" pitchFamily="34" charset="0"/>
              </a:rPr>
              <a:t>28 </a:t>
            </a:r>
            <a:r>
              <a:rPr lang="es-ES" sz="1600" b="1" dirty="0">
                <a:solidFill>
                  <a:schemeClr val="bg2">
                    <a:lumMod val="75000"/>
                  </a:schemeClr>
                </a:solidFill>
                <a:latin typeface="AvenirNext LT Pro Bold" panose="020B0804020202020204" pitchFamily="34" charset="0"/>
              </a:rPr>
              <a:t>mayo 2025</a:t>
            </a:r>
          </a:p>
        </p:txBody>
      </p:sp>
      <p:sp>
        <p:nvSpPr>
          <p:cNvPr id="4" name="Rectángulo 3"/>
          <p:cNvSpPr/>
          <p:nvPr/>
        </p:nvSpPr>
        <p:spPr>
          <a:xfrm>
            <a:off x="4692907" y="2830178"/>
            <a:ext cx="3208251" cy="3706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b="1" dirty="0" smtClean="0">
                <a:latin typeface="AvenirNext LT Pro Bold" panose="020B08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DELEGACIÓN CHIHUAHUA</a:t>
            </a:r>
          </a:p>
        </p:txBody>
      </p:sp>
      <p:sp>
        <p:nvSpPr>
          <p:cNvPr id="5" name="Rectángulo 4"/>
          <p:cNvSpPr/>
          <p:nvPr/>
        </p:nvSpPr>
        <p:spPr>
          <a:xfrm>
            <a:off x="4581128" y="1851670"/>
            <a:ext cx="62880" cy="1468816"/>
          </a:xfrm>
          <a:prstGeom prst="rect">
            <a:avLst/>
          </a:prstGeom>
          <a:solidFill>
            <a:srgbClr val="0B3474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202AEE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55563" y="857250"/>
            <a:ext cx="5143500" cy="3429000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4083918"/>
            <a:ext cx="1911109" cy="929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729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5012C8-4037-A5C4-E339-857788EF1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0" y="699542"/>
            <a:ext cx="3851920" cy="36004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202AEE"/>
              </a:solidFill>
            </a:endParaRP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AA01300E-F21E-F500-FC1C-74049DD23B18}"/>
              </a:ext>
            </a:extLst>
          </p:cNvPr>
          <p:cNvSpPr txBox="1">
            <a:spLocks/>
          </p:cNvSpPr>
          <p:nvPr/>
        </p:nvSpPr>
        <p:spPr>
          <a:xfrm>
            <a:off x="1385371" y="703937"/>
            <a:ext cx="3426588" cy="3693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sz="1600" dirty="0">
              <a:solidFill>
                <a:schemeClr val="bg2">
                  <a:lumMod val="50000"/>
                </a:schemeClr>
              </a:solidFill>
              <a:latin typeface="Arial Black" panose="020B0A04020102020204" pitchFamily="34" charset="0"/>
              <a:ea typeface="ADLaM Display" panose="0201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0" y="0"/>
            <a:ext cx="107504" cy="1059582"/>
          </a:xfrm>
          <a:prstGeom prst="rect">
            <a:avLst/>
          </a:prstGeom>
          <a:solidFill>
            <a:srgbClr val="0B34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202AEE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95536" y="690250"/>
            <a:ext cx="3834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TÍTULO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81693625"/>
      </p:ext>
    </p:extLst>
  </p:cSld>
  <p:clrMapOvr>
    <a:masterClrMapping/>
  </p:clrMapOvr>
</p:sld>
</file>

<file path=ppt/theme/theme1.xml><?xml version="1.0" encoding="utf-8"?>
<a:theme xmlns:a="http://schemas.openxmlformats.org/drawingml/2006/main" name="PlantillaPCE2024_D Gener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PlantillaPCE2024_D General</Template>
  <TotalTime>77961</TotalTime>
  <Words>7</Words>
  <Application>Microsoft Office PowerPoint</Application>
  <PresentationFormat>Presentación en pantalla (16:9)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10" baseType="lpstr">
      <vt:lpstr>ADLaM Display</vt:lpstr>
      <vt:lpstr>Arial</vt:lpstr>
      <vt:lpstr>Arial Black</vt:lpstr>
      <vt:lpstr>AvenirNext LT Pro Bold</vt:lpstr>
      <vt:lpstr>Calibri</vt:lpstr>
      <vt:lpstr>Calibri Light</vt:lpstr>
      <vt:lpstr>Times New Roman</vt:lpstr>
      <vt:lpstr>PlantillaPCE2024_D General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Anne Marie Aguilera Reynaud</dc:creator>
  <cp:lastModifiedBy>Anne Aguilera</cp:lastModifiedBy>
  <cp:revision>928</cp:revision>
  <cp:lastPrinted>2023-09-06T18:50:46Z</cp:lastPrinted>
  <dcterms:created xsi:type="dcterms:W3CDTF">2018-02-01T19:28:07Z</dcterms:created>
  <dcterms:modified xsi:type="dcterms:W3CDTF">2025-08-07T18:43:47Z</dcterms:modified>
</cp:coreProperties>
</file>